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285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56499-F1F8-4A4E-A6D7-14A8D577C6C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C8E74C-798C-4BD6-87FB-CF0E6CC8D323}">
      <dgm:prSet phldrT="[Текст]"/>
      <dgm:spPr/>
      <dgm:t>
        <a:bodyPr/>
        <a:lstStyle/>
        <a:p>
          <a:r>
            <a:rPr lang="ru-RU" dirty="0" smtClean="0"/>
            <a:t>ЛИДЕР</a:t>
          </a:r>
          <a:endParaRPr lang="ru-RU" dirty="0"/>
        </a:p>
      </dgm:t>
    </dgm:pt>
    <dgm:pt modelId="{78669EC3-204F-4BED-9FFD-45DB9B4E021B}" type="parTrans" cxnId="{86818521-061C-4CDF-BDD9-C0680840C5D3}">
      <dgm:prSet/>
      <dgm:spPr/>
      <dgm:t>
        <a:bodyPr/>
        <a:lstStyle/>
        <a:p>
          <a:endParaRPr lang="ru-RU"/>
        </a:p>
      </dgm:t>
    </dgm:pt>
    <dgm:pt modelId="{1443A6E3-578B-4AD3-B13F-2DB85A805B89}" type="sibTrans" cxnId="{86818521-061C-4CDF-BDD9-C0680840C5D3}">
      <dgm:prSet/>
      <dgm:spPr/>
      <dgm:t>
        <a:bodyPr/>
        <a:lstStyle/>
        <a:p>
          <a:endParaRPr lang="ru-RU"/>
        </a:p>
      </dgm:t>
    </dgm:pt>
    <dgm:pt modelId="{FA6EAB6A-B29A-4A35-A765-7975C1124D8B}">
      <dgm:prSet phldrT="[Текст]"/>
      <dgm:spPr/>
      <dgm:t>
        <a:bodyPr/>
        <a:lstStyle/>
        <a:p>
          <a:r>
            <a:rPr lang="ru-RU" dirty="0" smtClean="0"/>
            <a:t>Руководитель</a:t>
          </a:r>
          <a:endParaRPr lang="ru-RU" dirty="0"/>
        </a:p>
      </dgm:t>
    </dgm:pt>
    <dgm:pt modelId="{AF88CEE5-4E40-47E4-8A17-752FE64FB65F}" type="parTrans" cxnId="{907A1611-C4AB-44C9-BD14-0964BE5B3D0A}">
      <dgm:prSet/>
      <dgm:spPr/>
      <dgm:t>
        <a:bodyPr/>
        <a:lstStyle/>
        <a:p>
          <a:endParaRPr lang="ru-RU"/>
        </a:p>
      </dgm:t>
    </dgm:pt>
    <dgm:pt modelId="{8A7A8D5D-39DC-422B-A673-26DEA323CA5B}" type="sibTrans" cxnId="{907A1611-C4AB-44C9-BD14-0964BE5B3D0A}">
      <dgm:prSet/>
      <dgm:spPr/>
      <dgm:t>
        <a:bodyPr/>
        <a:lstStyle/>
        <a:p>
          <a:endParaRPr lang="ru-RU"/>
        </a:p>
      </dgm:t>
    </dgm:pt>
    <dgm:pt modelId="{728FBDE3-43E7-409B-AC78-DC2708C2EFDA}">
      <dgm:prSet phldrT="[Текст]"/>
      <dgm:spPr/>
      <dgm:t>
        <a:bodyPr/>
        <a:lstStyle/>
        <a:p>
          <a:r>
            <a:rPr lang="ru-RU" dirty="0" smtClean="0"/>
            <a:t>Командир</a:t>
          </a:r>
          <a:endParaRPr lang="ru-RU" dirty="0"/>
        </a:p>
      </dgm:t>
    </dgm:pt>
    <dgm:pt modelId="{5FB97F71-2730-4C33-B305-1C85C65D282D}" type="parTrans" cxnId="{F6F2365A-23A7-4D7C-96E5-70141B4F93D9}">
      <dgm:prSet/>
      <dgm:spPr/>
      <dgm:t>
        <a:bodyPr/>
        <a:lstStyle/>
        <a:p>
          <a:endParaRPr lang="ru-RU"/>
        </a:p>
      </dgm:t>
    </dgm:pt>
    <dgm:pt modelId="{5FCE7EFA-C243-4543-8C29-988A360E59C2}" type="sibTrans" cxnId="{F6F2365A-23A7-4D7C-96E5-70141B4F93D9}">
      <dgm:prSet/>
      <dgm:spPr/>
      <dgm:t>
        <a:bodyPr/>
        <a:lstStyle/>
        <a:p>
          <a:endParaRPr lang="ru-RU"/>
        </a:p>
      </dgm:t>
    </dgm:pt>
    <dgm:pt modelId="{5E4EBD17-28B3-4F18-B848-DEBC3B311546}">
      <dgm:prSet phldrT="[Текст]"/>
      <dgm:spPr/>
      <dgm:t>
        <a:bodyPr/>
        <a:lstStyle/>
        <a:p>
          <a:r>
            <a:rPr lang="ru-RU" dirty="0" smtClean="0"/>
            <a:t>Правитель</a:t>
          </a:r>
          <a:endParaRPr lang="ru-RU" dirty="0"/>
        </a:p>
      </dgm:t>
    </dgm:pt>
    <dgm:pt modelId="{7A330E41-E447-49B6-B44F-3BD00A376688}" type="parTrans" cxnId="{D96800AE-6963-4159-85DC-3B0E8DFF73B4}">
      <dgm:prSet/>
      <dgm:spPr/>
      <dgm:t>
        <a:bodyPr/>
        <a:lstStyle/>
        <a:p>
          <a:endParaRPr lang="ru-RU"/>
        </a:p>
      </dgm:t>
    </dgm:pt>
    <dgm:pt modelId="{28A2395C-518B-4D85-9084-04A7A651282B}" type="sibTrans" cxnId="{D96800AE-6963-4159-85DC-3B0E8DFF73B4}">
      <dgm:prSet/>
      <dgm:spPr/>
      <dgm:t>
        <a:bodyPr/>
        <a:lstStyle/>
        <a:p>
          <a:endParaRPr lang="ru-RU"/>
        </a:p>
      </dgm:t>
    </dgm:pt>
    <dgm:pt modelId="{884CC094-EFF7-4D0A-9BE5-17F7048AC14F}">
      <dgm:prSet phldrT="[Текст]"/>
      <dgm:spPr/>
      <dgm:t>
        <a:bodyPr/>
        <a:lstStyle/>
        <a:p>
          <a:r>
            <a:rPr lang="ru-RU" dirty="0" smtClean="0"/>
            <a:t>Ведущий</a:t>
          </a:r>
          <a:endParaRPr lang="ru-RU" dirty="0"/>
        </a:p>
      </dgm:t>
    </dgm:pt>
    <dgm:pt modelId="{938050C4-845C-4A3D-BEEE-A2B125B890BB}" type="parTrans" cxnId="{BC58A0B6-D9C8-46DC-B8B0-0AFC5FD55B56}">
      <dgm:prSet/>
      <dgm:spPr/>
      <dgm:t>
        <a:bodyPr/>
        <a:lstStyle/>
        <a:p>
          <a:endParaRPr lang="ru-RU"/>
        </a:p>
      </dgm:t>
    </dgm:pt>
    <dgm:pt modelId="{5F051B5B-C3FE-43BD-AFC5-D70233FC15BC}" type="sibTrans" cxnId="{BC58A0B6-D9C8-46DC-B8B0-0AFC5FD55B56}">
      <dgm:prSet/>
      <dgm:spPr/>
      <dgm:t>
        <a:bodyPr/>
        <a:lstStyle/>
        <a:p>
          <a:endParaRPr lang="ru-RU"/>
        </a:p>
      </dgm:t>
    </dgm:pt>
    <dgm:pt modelId="{E4CD2B84-9F5C-408F-8712-9D0BC64EAA46}" type="pres">
      <dgm:prSet presAssocID="{4E056499-F1F8-4A4E-A6D7-14A8D577C6C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B41E1A-1694-467B-8A2C-7B14795B2C01}" type="pres">
      <dgm:prSet presAssocID="{4E056499-F1F8-4A4E-A6D7-14A8D577C6CA}" presName="matrix" presStyleCnt="0"/>
      <dgm:spPr/>
    </dgm:pt>
    <dgm:pt modelId="{2B3B86A5-F5B1-4EE3-B100-18838D660849}" type="pres">
      <dgm:prSet presAssocID="{4E056499-F1F8-4A4E-A6D7-14A8D577C6CA}" presName="tile1" presStyleLbl="node1" presStyleIdx="0" presStyleCnt="4"/>
      <dgm:spPr/>
      <dgm:t>
        <a:bodyPr/>
        <a:lstStyle/>
        <a:p>
          <a:endParaRPr lang="ru-RU"/>
        </a:p>
      </dgm:t>
    </dgm:pt>
    <dgm:pt modelId="{5E45B71B-5339-4E6A-B807-1AA64E8A82DF}" type="pres">
      <dgm:prSet presAssocID="{4E056499-F1F8-4A4E-A6D7-14A8D577C6C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E9707-4FB1-42E6-965B-3953A1E523B0}" type="pres">
      <dgm:prSet presAssocID="{4E056499-F1F8-4A4E-A6D7-14A8D577C6CA}" presName="tile2" presStyleLbl="node1" presStyleIdx="1" presStyleCnt="4"/>
      <dgm:spPr/>
      <dgm:t>
        <a:bodyPr/>
        <a:lstStyle/>
        <a:p>
          <a:endParaRPr lang="ru-RU"/>
        </a:p>
      </dgm:t>
    </dgm:pt>
    <dgm:pt modelId="{AA5376B1-4F4E-4B8C-B047-2D90C83ED482}" type="pres">
      <dgm:prSet presAssocID="{4E056499-F1F8-4A4E-A6D7-14A8D577C6C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ADB05-86A8-46DB-BC78-807372937CF9}" type="pres">
      <dgm:prSet presAssocID="{4E056499-F1F8-4A4E-A6D7-14A8D577C6CA}" presName="tile3" presStyleLbl="node1" presStyleIdx="2" presStyleCnt="4"/>
      <dgm:spPr/>
      <dgm:t>
        <a:bodyPr/>
        <a:lstStyle/>
        <a:p>
          <a:endParaRPr lang="ru-RU"/>
        </a:p>
      </dgm:t>
    </dgm:pt>
    <dgm:pt modelId="{6C3785F1-7C8F-4B4F-95DD-65F614CACB52}" type="pres">
      <dgm:prSet presAssocID="{4E056499-F1F8-4A4E-A6D7-14A8D577C6C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5293A-AE6E-4B87-8267-34FF0BCD907B}" type="pres">
      <dgm:prSet presAssocID="{4E056499-F1F8-4A4E-A6D7-14A8D577C6CA}" presName="tile4" presStyleLbl="node1" presStyleIdx="3" presStyleCnt="4"/>
      <dgm:spPr/>
      <dgm:t>
        <a:bodyPr/>
        <a:lstStyle/>
        <a:p>
          <a:endParaRPr lang="ru-RU"/>
        </a:p>
      </dgm:t>
    </dgm:pt>
    <dgm:pt modelId="{1FE568DD-C5D3-466D-8D6D-E1B8FC65D15F}" type="pres">
      <dgm:prSet presAssocID="{4E056499-F1F8-4A4E-A6D7-14A8D577C6C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B4ABC9-290F-4A32-AF97-BFC0514D1E4C}" type="pres">
      <dgm:prSet presAssocID="{4E056499-F1F8-4A4E-A6D7-14A8D577C6C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C58A0B6-D9C8-46DC-B8B0-0AFC5FD55B56}" srcId="{D5C8E74C-798C-4BD6-87FB-CF0E6CC8D323}" destId="{884CC094-EFF7-4D0A-9BE5-17F7048AC14F}" srcOrd="3" destOrd="0" parTransId="{938050C4-845C-4A3D-BEEE-A2B125B890BB}" sibTransId="{5F051B5B-C3FE-43BD-AFC5-D70233FC15BC}"/>
    <dgm:cxn modelId="{3401C44F-C2F5-47AE-A53D-4603C5D0DC98}" type="presOf" srcId="{5E4EBD17-28B3-4F18-B848-DEBC3B311546}" destId="{6C3785F1-7C8F-4B4F-95DD-65F614CACB52}" srcOrd="1" destOrd="0" presId="urn:microsoft.com/office/officeart/2005/8/layout/matrix1"/>
    <dgm:cxn modelId="{7713A533-D566-4449-978D-96DD81CDC5DA}" type="presOf" srcId="{4E056499-F1F8-4A4E-A6D7-14A8D577C6CA}" destId="{E4CD2B84-9F5C-408F-8712-9D0BC64EAA46}" srcOrd="0" destOrd="0" presId="urn:microsoft.com/office/officeart/2005/8/layout/matrix1"/>
    <dgm:cxn modelId="{D6A64F8C-23DB-4D0B-91FB-1AEEEC58233C}" type="presOf" srcId="{5E4EBD17-28B3-4F18-B848-DEBC3B311546}" destId="{694ADB05-86A8-46DB-BC78-807372937CF9}" srcOrd="0" destOrd="0" presId="urn:microsoft.com/office/officeart/2005/8/layout/matrix1"/>
    <dgm:cxn modelId="{AA162499-8581-4E39-B0FF-2F9C000FA5A6}" type="presOf" srcId="{FA6EAB6A-B29A-4A35-A765-7975C1124D8B}" destId="{5E45B71B-5339-4E6A-B807-1AA64E8A82DF}" srcOrd="1" destOrd="0" presId="urn:microsoft.com/office/officeart/2005/8/layout/matrix1"/>
    <dgm:cxn modelId="{F6F2365A-23A7-4D7C-96E5-70141B4F93D9}" srcId="{D5C8E74C-798C-4BD6-87FB-CF0E6CC8D323}" destId="{728FBDE3-43E7-409B-AC78-DC2708C2EFDA}" srcOrd="1" destOrd="0" parTransId="{5FB97F71-2730-4C33-B305-1C85C65D282D}" sibTransId="{5FCE7EFA-C243-4543-8C29-988A360E59C2}"/>
    <dgm:cxn modelId="{CD9E325B-288A-4A94-8F88-2EF0329DC236}" type="presOf" srcId="{D5C8E74C-798C-4BD6-87FB-CF0E6CC8D323}" destId="{3AB4ABC9-290F-4A32-AF97-BFC0514D1E4C}" srcOrd="0" destOrd="0" presId="urn:microsoft.com/office/officeart/2005/8/layout/matrix1"/>
    <dgm:cxn modelId="{D96800AE-6963-4159-85DC-3B0E8DFF73B4}" srcId="{D5C8E74C-798C-4BD6-87FB-CF0E6CC8D323}" destId="{5E4EBD17-28B3-4F18-B848-DEBC3B311546}" srcOrd="2" destOrd="0" parTransId="{7A330E41-E447-49B6-B44F-3BD00A376688}" sibTransId="{28A2395C-518B-4D85-9084-04A7A651282B}"/>
    <dgm:cxn modelId="{42C2286D-FFAC-4868-9529-706F8866DBCA}" type="presOf" srcId="{FA6EAB6A-B29A-4A35-A765-7975C1124D8B}" destId="{2B3B86A5-F5B1-4EE3-B100-18838D660849}" srcOrd="0" destOrd="0" presId="urn:microsoft.com/office/officeart/2005/8/layout/matrix1"/>
    <dgm:cxn modelId="{31BB1EF4-5F93-4F38-A2ED-69519F8021E3}" type="presOf" srcId="{728FBDE3-43E7-409B-AC78-DC2708C2EFDA}" destId="{AA5376B1-4F4E-4B8C-B047-2D90C83ED482}" srcOrd="1" destOrd="0" presId="urn:microsoft.com/office/officeart/2005/8/layout/matrix1"/>
    <dgm:cxn modelId="{86818521-061C-4CDF-BDD9-C0680840C5D3}" srcId="{4E056499-F1F8-4A4E-A6D7-14A8D577C6CA}" destId="{D5C8E74C-798C-4BD6-87FB-CF0E6CC8D323}" srcOrd="0" destOrd="0" parTransId="{78669EC3-204F-4BED-9FFD-45DB9B4E021B}" sibTransId="{1443A6E3-578B-4AD3-B13F-2DB85A805B89}"/>
    <dgm:cxn modelId="{A3B6560C-346B-4EC7-AF92-AB24F38BEADA}" type="presOf" srcId="{884CC094-EFF7-4D0A-9BE5-17F7048AC14F}" destId="{8005293A-AE6E-4B87-8267-34FF0BCD907B}" srcOrd="0" destOrd="0" presId="urn:microsoft.com/office/officeart/2005/8/layout/matrix1"/>
    <dgm:cxn modelId="{F8740D7B-17BF-49AC-B8B2-21B76203E2BF}" type="presOf" srcId="{884CC094-EFF7-4D0A-9BE5-17F7048AC14F}" destId="{1FE568DD-C5D3-466D-8D6D-E1B8FC65D15F}" srcOrd="1" destOrd="0" presId="urn:microsoft.com/office/officeart/2005/8/layout/matrix1"/>
    <dgm:cxn modelId="{907A1611-C4AB-44C9-BD14-0964BE5B3D0A}" srcId="{D5C8E74C-798C-4BD6-87FB-CF0E6CC8D323}" destId="{FA6EAB6A-B29A-4A35-A765-7975C1124D8B}" srcOrd="0" destOrd="0" parTransId="{AF88CEE5-4E40-47E4-8A17-752FE64FB65F}" sibTransId="{8A7A8D5D-39DC-422B-A673-26DEA323CA5B}"/>
    <dgm:cxn modelId="{10BE6DE4-CBCC-4DED-A14B-CC6A8EBBE17E}" type="presOf" srcId="{728FBDE3-43E7-409B-AC78-DC2708C2EFDA}" destId="{FABE9707-4FB1-42E6-965B-3953A1E523B0}" srcOrd="0" destOrd="0" presId="urn:microsoft.com/office/officeart/2005/8/layout/matrix1"/>
    <dgm:cxn modelId="{7ABD67E1-2F16-4615-ADDB-96D9B3206EF2}" type="presParOf" srcId="{E4CD2B84-9F5C-408F-8712-9D0BC64EAA46}" destId="{D7B41E1A-1694-467B-8A2C-7B14795B2C01}" srcOrd="0" destOrd="0" presId="urn:microsoft.com/office/officeart/2005/8/layout/matrix1"/>
    <dgm:cxn modelId="{DA2F87E5-235A-4DEA-B23F-684D8DAD6C82}" type="presParOf" srcId="{D7B41E1A-1694-467B-8A2C-7B14795B2C01}" destId="{2B3B86A5-F5B1-4EE3-B100-18838D660849}" srcOrd="0" destOrd="0" presId="urn:microsoft.com/office/officeart/2005/8/layout/matrix1"/>
    <dgm:cxn modelId="{9043A731-2525-46CA-8A3E-72D8F718D794}" type="presParOf" srcId="{D7B41E1A-1694-467B-8A2C-7B14795B2C01}" destId="{5E45B71B-5339-4E6A-B807-1AA64E8A82DF}" srcOrd="1" destOrd="0" presId="urn:microsoft.com/office/officeart/2005/8/layout/matrix1"/>
    <dgm:cxn modelId="{74F304B0-A426-434D-A46C-F0D4D5D1950A}" type="presParOf" srcId="{D7B41E1A-1694-467B-8A2C-7B14795B2C01}" destId="{FABE9707-4FB1-42E6-965B-3953A1E523B0}" srcOrd="2" destOrd="0" presId="urn:microsoft.com/office/officeart/2005/8/layout/matrix1"/>
    <dgm:cxn modelId="{D31FAB04-7E42-4228-A38A-DABCAB4FD763}" type="presParOf" srcId="{D7B41E1A-1694-467B-8A2C-7B14795B2C01}" destId="{AA5376B1-4F4E-4B8C-B047-2D90C83ED482}" srcOrd="3" destOrd="0" presId="urn:microsoft.com/office/officeart/2005/8/layout/matrix1"/>
    <dgm:cxn modelId="{86C13B59-57D9-47A2-913F-C3C754A8B6B4}" type="presParOf" srcId="{D7B41E1A-1694-467B-8A2C-7B14795B2C01}" destId="{694ADB05-86A8-46DB-BC78-807372937CF9}" srcOrd="4" destOrd="0" presId="urn:microsoft.com/office/officeart/2005/8/layout/matrix1"/>
    <dgm:cxn modelId="{477C438F-6C31-4D05-83C6-B8E7ED0FCFF1}" type="presParOf" srcId="{D7B41E1A-1694-467B-8A2C-7B14795B2C01}" destId="{6C3785F1-7C8F-4B4F-95DD-65F614CACB52}" srcOrd="5" destOrd="0" presId="urn:microsoft.com/office/officeart/2005/8/layout/matrix1"/>
    <dgm:cxn modelId="{CB3E0789-B65D-46DD-A353-84B7CB59F512}" type="presParOf" srcId="{D7B41E1A-1694-467B-8A2C-7B14795B2C01}" destId="{8005293A-AE6E-4B87-8267-34FF0BCD907B}" srcOrd="6" destOrd="0" presId="urn:microsoft.com/office/officeart/2005/8/layout/matrix1"/>
    <dgm:cxn modelId="{488FED5F-8CBB-4AC2-B629-7BAFDC249E5E}" type="presParOf" srcId="{D7B41E1A-1694-467B-8A2C-7B14795B2C01}" destId="{1FE568DD-C5D3-466D-8D6D-E1B8FC65D15F}" srcOrd="7" destOrd="0" presId="urn:microsoft.com/office/officeart/2005/8/layout/matrix1"/>
    <dgm:cxn modelId="{068A16C1-E7D5-49F2-8845-094C51CB907F}" type="presParOf" srcId="{E4CD2B84-9F5C-408F-8712-9D0BC64EAA46}" destId="{3AB4ABC9-290F-4A32-AF97-BFC0514D1E4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279C0-5C0B-45CA-B9A8-A80C7DA9335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829A5B-8E6E-400A-8440-DF8D8F6FBFC3}">
      <dgm:prSet phldrT="[Текст]" custT="1"/>
      <dgm:spPr/>
      <dgm:t>
        <a:bodyPr/>
        <a:lstStyle/>
        <a:p>
          <a:r>
            <a:rPr lang="ru-RU" sz="4000" smtClean="0"/>
            <a:t>Лидеры</a:t>
          </a:r>
          <a:endParaRPr lang="ru-RU" sz="4000" dirty="0"/>
        </a:p>
      </dgm:t>
    </dgm:pt>
    <dgm:pt modelId="{734886A4-B13B-4A5D-87B2-19E3887DAE28}" type="parTrans" cxnId="{FCCBB0D1-CA05-4FD5-8FFC-5C4DA50545E7}">
      <dgm:prSet/>
      <dgm:spPr/>
      <dgm:t>
        <a:bodyPr/>
        <a:lstStyle/>
        <a:p>
          <a:endParaRPr lang="ru-RU"/>
        </a:p>
      </dgm:t>
    </dgm:pt>
    <dgm:pt modelId="{4D45A4EB-993B-4724-8D67-321FD55781FB}" type="sibTrans" cxnId="{FCCBB0D1-CA05-4FD5-8FFC-5C4DA50545E7}">
      <dgm:prSet/>
      <dgm:spPr/>
      <dgm:t>
        <a:bodyPr/>
        <a:lstStyle/>
        <a:p>
          <a:endParaRPr lang="ru-RU"/>
        </a:p>
      </dgm:t>
    </dgm:pt>
    <dgm:pt modelId="{B493ADE4-C49B-44AA-A79F-A5E53F04771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Формальные</a:t>
          </a:r>
          <a:r>
            <a:rPr lang="ru-RU" sz="18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Неформальные</a:t>
          </a:r>
          <a:r>
            <a:rPr lang="ru-RU" sz="18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dirty="0"/>
        </a:p>
      </dgm:t>
    </dgm:pt>
    <dgm:pt modelId="{AC6DC6EB-4F4C-43C4-9BF6-BFABB35A6DBD}" type="parTrans" cxnId="{469184C3-7ABF-45C4-B3A9-2CB071810175}">
      <dgm:prSet/>
      <dgm:spPr/>
      <dgm:t>
        <a:bodyPr/>
        <a:lstStyle/>
        <a:p>
          <a:endParaRPr lang="ru-RU"/>
        </a:p>
      </dgm:t>
    </dgm:pt>
    <dgm:pt modelId="{D22C0782-5AE5-4E66-A394-F6C18C423C01}" type="sibTrans" cxnId="{469184C3-7ABF-45C4-B3A9-2CB071810175}">
      <dgm:prSet/>
      <dgm:spPr/>
      <dgm:t>
        <a:bodyPr/>
        <a:lstStyle/>
        <a:p>
          <a:endParaRPr lang="ru-RU"/>
        </a:p>
      </dgm:t>
    </dgm:pt>
    <dgm:pt modelId="{5616EE39-2E46-4B08-BE70-6EEFB35F89B0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err="1" smtClean="0"/>
            <a:t>Микролидеры</a:t>
          </a:r>
          <a:r>
            <a:rPr lang="ru-RU" sz="18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dirty="0" err="1" smtClean="0"/>
            <a:t>ситуативно</a:t>
          </a:r>
          <a:r>
            <a:rPr lang="ru-RU" sz="1800" dirty="0" smtClean="0"/>
            <a:t>)</a:t>
          </a:r>
        </a:p>
        <a:p>
          <a:r>
            <a:rPr lang="ru-RU" sz="1800" dirty="0" smtClean="0"/>
            <a:t>- </a:t>
          </a:r>
          <a:r>
            <a:rPr lang="ru-RU" sz="1800" b="1" u="sng" dirty="0" err="1" smtClean="0"/>
            <a:t>Макролидеры</a:t>
          </a:r>
          <a:r>
            <a:rPr lang="ru-RU" sz="18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dirty="0"/>
        </a:p>
      </dgm:t>
    </dgm:pt>
    <dgm:pt modelId="{9E92A36B-6744-432D-A034-5676BBBD95C1}" type="parTrans" cxnId="{C5C4DA41-0AFC-49FF-9AD1-AD55796FA010}">
      <dgm:prSet/>
      <dgm:spPr/>
      <dgm:t>
        <a:bodyPr/>
        <a:lstStyle/>
        <a:p>
          <a:endParaRPr lang="ru-RU"/>
        </a:p>
      </dgm:t>
    </dgm:pt>
    <dgm:pt modelId="{8E665657-3667-485B-AFC9-43E45C9CF20B}" type="sibTrans" cxnId="{C5C4DA41-0AFC-49FF-9AD1-AD55796FA010}">
      <dgm:prSet/>
      <dgm:spPr/>
      <dgm:t>
        <a:bodyPr/>
        <a:lstStyle/>
        <a:p>
          <a:endParaRPr lang="ru-RU"/>
        </a:p>
      </dgm:t>
    </dgm:pt>
    <dgm:pt modelId="{F17C457B-C62F-4453-B1CA-286A921FCDD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Постоянные</a:t>
          </a:r>
          <a:r>
            <a:rPr lang="ru-RU" sz="18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Временные</a:t>
          </a:r>
          <a:r>
            <a:rPr lang="ru-RU" sz="18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dirty="0"/>
        </a:p>
      </dgm:t>
    </dgm:pt>
    <dgm:pt modelId="{AF6AE5B4-8E4C-49CF-A2C0-FFF972BB4EBA}" type="parTrans" cxnId="{68657013-324F-4C09-BC5F-CC8852D4C5CC}">
      <dgm:prSet/>
      <dgm:spPr/>
      <dgm:t>
        <a:bodyPr/>
        <a:lstStyle/>
        <a:p>
          <a:endParaRPr lang="ru-RU"/>
        </a:p>
      </dgm:t>
    </dgm:pt>
    <dgm:pt modelId="{29D1E01F-18FF-4ED6-B066-83EEEF0CDB07}" type="sibTrans" cxnId="{68657013-324F-4C09-BC5F-CC8852D4C5CC}">
      <dgm:prSet/>
      <dgm:spPr/>
      <dgm:t>
        <a:bodyPr/>
        <a:lstStyle/>
        <a:p>
          <a:endParaRPr lang="ru-RU"/>
        </a:p>
      </dgm:t>
    </dgm:pt>
    <dgm:pt modelId="{398AD403-66C7-412D-8108-AD23A5A08EF1}" type="pres">
      <dgm:prSet presAssocID="{462279C0-5C0B-45CA-B9A8-A80C7DA9335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31CBA0-BB5C-42FB-856E-286EF1718558}" type="pres">
      <dgm:prSet presAssocID="{39829A5B-8E6E-400A-8440-DF8D8F6FBFC3}" presName="roof" presStyleLbl="dkBgShp" presStyleIdx="0" presStyleCnt="2" custScaleY="41667" custLinFactNeighborY="-14583"/>
      <dgm:spPr/>
      <dgm:t>
        <a:bodyPr/>
        <a:lstStyle/>
        <a:p>
          <a:endParaRPr lang="ru-RU"/>
        </a:p>
      </dgm:t>
    </dgm:pt>
    <dgm:pt modelId="{7BB524C7-4DDA-4B4F-81B5-A735820C200F}" type="pres">
      <dgm:prSet presAssocID="{39829A5B-8E6E-400A-8440-DF8D8F6FBFC3}" presName="pillars" presStyleCnt="0"/>
      <dgm:spPr/>
    </dgm:pt>
    <dgm:pt modelId="{284EF77D-B845-4E20-8CAA-80B953437DCE}" type="pres">
      <dgm:prSet presAssocID="{39829A5B-8E6E-400A-8440-DF8D8F6FBFC3}" presName="pillar1" presStyleLbl="node1" presStyleIdx="0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8303C-BFEE-42A6-AF63-0F186C541BD4}" type="pres">
      <dgm:prSet presAssocID="{5616EE39-2E46-4B08-BE70-6EEFB35F89B0}" presName="pillarX" presStyleLbl="node1" presStyleIdx="1" presStyleCnt="3" custScaleY="133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51596-3599-4EF0-A415-785212B435DF}" type="pres">
      <dgm:prSet presAssocID="{F17C457B-C62F-4453-B1CA-286A921FCDDA}" presName="pillarX" presStyleLbl="node1" presStyleIdx="2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F0C025-D5E1-4C88-8C21-5F368403C2DC}" type="pres">
      <dgm:prSet presAssocID="{39829A5B-8E6E-400A-8440-DF8D8F6FBFC3}" presName="base" presStyleLbl="dkBgShp" presStyleIdx="1" presStyleCnt="2"/>
      <dgm:spPr/>
    </dgm:pt>
  </dgm:ptLst>
  <dgm:cxnLst>
    <dgm:cxn modelId="{6D2E501D-C834-42D9-AEE0-98E764360D51}" type="presOf" srcId="{F17C457B-C62F-4453-B1CA-286A921FCDDA}" destId="{36051596-3599-4EF0-A415-785212B435DF}" srcOrd="0" destOrd="0" presId="urn:microsoft.com/office/officeart/2005/8/layout/hList3"/>
    <dgm:cxn modelId="{68657013-324F-4C09-BC5F-CC8852D4C5CC}" srcId="{39829A5B-8E6E-400A-8440-DF8D8F6FBFC3}" destId="{F17C457B-C62F-4453-B1CA-286A921FCDDA}" srcOrd="2" destOrd="0" parTransId="{AF6AE5B4-8E4C-49CF-A2C0-FFF972BB4EBA}" sibTransId="{29D1E01F-18FF-4ED6-B066-83EEEF0CDB07}"/>
    <dgm:cxn modelId="{CE323335-8FFA-4F18-A1A5-34DE8CFC8B8E}" type="presOf" srcId="{5616EE39-2E46-4B08-BE70-6EEFB35F89B0}" destId="{4808303C-BFEE-42A6-AF63-0F186C541BD4}" srcOrd="0" destOrd="0" presId="urn:microsoft.com/office/officeart/2005/8/layout/hList3"/>
    <dgm:cxn modelId="{469184C3-7ABF-45C4-B3A9-2CB071810175}" srcId="{39829A5B-8E6E-400A-8440-DF8D8F6FBFC3}" destId="{B493ADE4-C49B-44AA-A79F-A5E53F04771A}" srcOrd="0" destOrd="0" parTransId="{AC6DC6EB-4F4C-43C4-9BF6-BFABB35A6DBD}" sibTransId="{D22C0782-5AE5-4E66-A394-F6C18C423C01}"/>
    <dgm:cxn modelId="{C5C4DA41-0AFC-49FF-9AD1-AD55796FA010}" srcId="{39829A5B-8E6E-400A-8440-DF8D8F6FBFC3}" destId="{5616EE39-2E46-4B08-BE70-6EEFB35F89B0}" srcOrd="1" destOrd="0" parTransId="{9E92A36B-6744-432D-A034-5676BBBD95C1}" sibTransId="{8E665657-3667-485B-AFC9-43E45C9CF20B}"/>
    <dgm:cxn modelId="{FCCBB0D1-CA05-4FD5-8FFC-5C4DA50545E7}" srcId="{462279C0-5C0B-45CA-B9A8-A80C7DA9335A}" destId="{39829A5B-8E6E-400A-8440-DF8D8F6FBFC3}" srcOrd="0" destOrd="0" parTransId="{734886A4-B13B-4A5D-87B2-19E3887DAE28}" sibTransId="{4D45A4EB-993B-4724-8D67-321FD55781FB}"/>
    <dgm:cxn modelId="{84867C11-AF10-48EF-B151-DC038DBA766D}" type="presOf" srcId="{462279C0-5C0B-45CA-B9A8-A80C7DA9335A}" destId="{398AD403-66C7-412D-8108-AD23A5A08EF1}" srcOrd="0" destOrd="0" presId="urn:microsoft.com/office/officeart/2005/8/layout/hList3"/>
    <dgm:cxn modelId="{2D37E865-F1C2-44F1-B174-A520F83E7E0A}" type="presOf" srcId="{B493ADE4-C49B-44AA-A79F-A5E53F04771A}" destId="{284EF77D-B845-4E20-8CAA-80B953437DCE}" srcOrd="0" destOrd="0" presId="urn:microsoft.com/office/officeart/2005/8/layout/hList3"/>
    <dgm:cxn modelId="{A188574D-B701-462D-BC89-09B853990F38}" type="presOf" srcId="{39829A5B-8E6E-400A-8440-DF8D8F6FBFC3}" destId="{E131CBA0-BB5C-42FB-856E-286EF1718558}" srcOrd="0" destOrd="0" presId="urn:microsoft.com/office/officeart/2005/8/layout/hList3"/>
    <dgm:cxn modelId="{D9F59444-1E5E-4ECB-A3F2-EA5EE0DD353A}" type="presParOf" srcId="{398AD403-66C7-412D-8108-AD23A5A08EF1}" destId="{E131CBA0-BB5C-42FB-856E-286EF1718558}" srcOrd="0" destOrd="0" presId="urn:microsoft.com/office/officeart/2005/8/layout/hList3"/>
    <dgm:cxn modelId="{BF3D2BED-E21A-4D5B-BBB1-A9F929B73EAA}" type="presParOf" srcId="{398AD403-66C7-412D-8108-AD23A5A08EF1}" destId="{7BB524C7-4DDA-4B4F-81B5-A735820C200F}" srcOrd="1" destOrd="0" presId="urn:microsoft.com/office/officeart/2005/8/layout/hList3"/>
    <dgm:cxn modelId="{1204BA04-1141-4C7E-8222-B0B9AC286567}" type="presParOf" srcId="{7BB524C7-4DDA-4B4F-81B5-A735820C200F}" destId="{284EF77D-B845-4E20-8CAA-80B953437DCE}" srcOrd="0" destOrd="0" presId="urn:microsoft.com/office/officeart/2005/8/layout/hList3"/>
    <dgm:cxn modelId="{B3CD1673-6F28-4661-8390-C15511A631E5}" type="presParOf" srcId="{7BB524C7-4DDA-4B4F-81B5-A735820C200F}" destId="{4808303C-BFEE-42A6-AF63-0F186C541BD4}" srcOrd="1" destOrd="0" presId="urn:microsoft.com/office/officeart/2005/8/layout/hList3"/>
    <dgm:cxn modelId="{CDFD77E1-EAB4-44FA-A19B-D09062D762AE}" type="presParOf" srcId="{7BB524C7-4DDA-4B4F-81B5-A735820C200F}" destId="{36051596-3599-4EF0-A415-785212B435DF}" srcOrd="2" destOrd="0" presId="urn:microsoft.com/office/officeart/2005/8/layout/hList3"/>
    <dgm:cxn modelId="{1F3C0E5E-CC7B-42EA-82B8-9CE31D33D1D4}" type="presParOf" srcId="{398AD403-66C7-412D-8108-AD23A5A08EF1}" destId="{9BF0C025-D5E1-4C88-8C21-5F368403C2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B86A5-F5B1-4EE3-B100-18838D660849}">
      <dsp:nvSpPr>
        <dsp:cNvPr id="0" name=""/>
        <dsp:cNvSpPr/>
      </dsp:nvSpPr>
      <dsp:spPr>
        <a:xfrm rot="16200000">
          <a:off x="1352550" y="-1352550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Руководитель</a:t>
          </a:r>
          <a:endParaRPr lang="ru-RU" sz="3400" kern="1200" dirty="0"/>
        </a:p>
      </dsp:txBody>
      <dsp:txXfrm rot="5400000">
        <a:off x="0" y="0"/>
        <a:ext cx="4343400" cy="1228725"/>
      </dsp:txXfrm>
    </dsp:sp>
    <dsp:sp modelId="{FABE9707-4FB1-42E6-965B-3953A1E523B0}">
      <dsp:nvSpPr>
        <dsp:cNvPr id="0" name=""/>
        <dsp:cNvSpPr/>
      </dsp:nvSpPr>
      <dsp:spPr>
        <a:xfrm>
          <a:off x="4343400" y="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Командир</a:t>
          </a:r>
          <a:endParaRPr lang="ru-RU" sz="3400" kern="1200" dirty="0"/>
        </a:p>
      </dsp:txBody>
      <dsp:txXfrm>
        <a:off x="4343400" y="0"/>
        <a:ext cx="4343400" cy="1228725"/>
      </dsp:txXfrm>
    </dsp:sp>
    <dsp:sp modelId="{694ADB05-86A8-46DB-BC78-807372937CF9}">
      <dsp:nvSpPr>
        <dsp:cNvPr id="0" name=""/>
        <dsp:cNvSpPr/>
      </dsp:nvSpPr>
      <dsp:spPr>
        <a:xfrm rot="10800000">
          <a:off x="0" y="163830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Правитель</a:t>
          </a:r>
          <a:endParaRPr lang="ru-RU" sz="3400" kern="1200" dirty="0"/>
        </a:p>
      </dsp:txBody>
      <dsp:txXfrm rot="10800000">
        <a:off x="0" y="2047875"/>
        <a:ext cx="4343400" cy="1228725"/>
      </dsp:txXfrm>
    </dsp:sp>
    <dsp:sp modelId="{8005293A-AE6E-4B87-8267-34FF0BCD907B}">
      <dsp:nvSpPr>
        <dsp:cNvPr id="0" name=""/>
        <dsp:cNvSpPr/>
      </dsp:nvSpPr>
      <dsp:spPr>
        <a:xfrm rot="5400000">
          <a:off x="5695950" y="285749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Ведущий</a:t>
          </a:r>
          <a:endParaRPr lang="ru-RU" sz="3400" kern="1200" dirty="0"/>
        </a:p>
      </dsp:txBody>
      <dsp:txXfrm rot="-5400000">
        <a:off x="4343400" y="2047874"/>
        <a:ext cx="4343400" cy="1228725"/>
      </dsp:txXfrm>
    </dsp:sp>
    <dsp:sp modelId="{3AB4ABC9-290F-4A32-AF97-BFC0514D1E4C}">
      <dsp:nvSpPr>
        <dsp:cNvPr id="0" name=""/>
        <dsp:cNvSpPr/>
      </dsp:nvSpPr>
      <dsp:spPr>
        <a:xfrm>
          <a:off x="3040380" y="1228725"/>
          <a:ext cx="2606040" cy="81915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ЛИДЕР</a:t>
          </a:r>
          <a:endParaRPr lang="ru-RU" sz="3400" kern="1200" dirty="0"/>
        </a:p>
      </dsp:txBody>
      <dsp:txXfrm>
        <a:off x="3080368" y="1268713"/>
        <a:ext cx="2526064" cy="739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1CBA0-BB5C-42FB-856E-286EF1718558}">
      <dsp:nvSpPr>
        <dsp:cNvPr id="0" name=""/>
        <dsp:cNvSpPr/>
      </dsp:nvSpPr>
      <dsp:spPr>
        <a:xfrm>
          <a:off x="0" y="0"/>
          <a:ext cx="9144000" cy="83820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Лидеры</a:t>
          </a:r>
          <a:endParaRPr lang="ru-RU" sz="4000" kern="1200" dirty="0"/>
        </a:p>
      </dsp:txBody>
      <dsp:txXfrm>
        <a:off x="0" y="0"/>
        <a:ext cx="9144000" cy="838206"/>
      </dsp:txXfrm>
    </dsp:sp>
    <dsp:sp modelId="{284EF77D-B845-4E20-8CAA-80B953437DCE}">
      <dsp:nvSpPr>
        <dsp:cNvPr id="0" name=""/>
        <dsp:cNvSpPr/>
      </dsp:nvSpPr>
      <dsp:spPr>
        <a:xfrm>
          <a:off x="4464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Формальные</a:t>
          </a:r>
          <a:r>
            <a:rPr lang="ru-RU" sz="1800" kern="12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Неформальные</a:t>
          </a:r>
          <a:r>
            <a:rPr lang="ru-RU" sz="1800" kern="12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kern="1200" dirty="0"/>
        </a:p>
      </dsp:txBody>
      <dsp:txXfrm>
        <a:off x="4464" y="863871"/>
        <a:ext cx="3045023" cy="5676709"/>
      </dsp:txXfrm>
    </dsp:sp>
    <dsp:sp modelId="{4808303C-BFEE-42A6-AF63-0F186C541BD4}">
      <dsp:nvSpPr>
        <dsp:cNvPr id="0" name=""/>
        <dsp:cNvSpPr/>
      </dsp:nvSpPr>
      <dsp:spPr>
        <a:xfrm>
          <a:off x="3049488" y="872003"/>
          <a:ext cx="3045023" cy="56604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Микролидеры</a:t>
          </a:r>
          <a:r>
            <a:rPr lang="ru-RU" sz="1800" kern="12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kern="1200" dirty="0" err="1" smtClean="0"/>
            <a:t>ситуативно</a:t>
          </a:r>
          <a:r>
            <a:rPr lang="ru-RU" sz="1800" kern="1200" dirty="0" smtClean="0"/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Макролидеры</a:t>
          </a:r>
          <a:r>
            <a:rPr lang="ru-RU" sz="1800" kern="12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kern="1200" dirty="0"/>
        </a:p>
      </dsp:txBody>
      <dsp:txXfrm>
        <a:off x="3049488" y="872003"/>
        <a:ext cx="3045023" cy="5660445"/>
      </dsp:txXfrm>
    </dsp:sp>
    <dsp:sp modelId="{36051596-3599-4EF0-A415-785212B435DF}">
      <dsp:nvSpPr>
        <dsp:cNvPr id="0" name=""/>
        <dsp:cNvSpPr/>
      </dsp:nvSpPr>
      <dsp:spPr>
        <a:xfrm>
          <a:off x="6094511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Постоянные</a:t>
          </a:r>
          <a:r>
            <a:rPr lang="ru-RU" sz="1800" kern="12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Временные</a:t>
          </a:r>
          <a:r>
            <a:rPr lang="ru-RU" sz="1800" kern="12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kern="1200" dirty="0"/>
        </a:p>
      </dsp:txBody>
      <dsp:txXfrm>
        <a:off x="6094511" y="863871"/>
        <a:ext cx="3045023" cy="5676709"/>
      </dsp:txXfrm>
    </dsp:sp>
    <dsp:sp modelId="{9BF0C025-D5E1-4C88-8C21-5F368403C2DC}">
      <dsp:nvSpPr>
        <dsp:cNvPr id="0" name=""/>
        <dsp:cNvSpPr/>
      </dsp:nvSpPr>
      <dsp:spPr>
        <a:xfrm>
          <a:off x="0" y="5814490"/>
          <a:ext cx="9144000" cy="4693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2E6705-43BF-4B55-8349-775665304E8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1926B6-EEB8-4351-8BDA-DBE80EB24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863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9E289-2066-4EB5-9BAD-25F49B904BC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053F96-B082-4E40-A923-B1D8C81CBC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2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7165F0-6956-43DE-B89B-F014BE9A05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A119D8-2F66-45D6-85ED-703E73FAFB3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00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D0B58-43D2-4C51-9C87-3B669CD8994B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4C493D-6283-4680-B4DB-88E5255D213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146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A38488-F5A3-4FBA-B3D1-DE2716AFE0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07E4C3-9082-4206-B446-566D21B710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24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EED08C-4C6B-433D-96D7-137B3E54075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EC2FF4-536E-46C4-8B2D-056535CF92B2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40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BA4E3D-E9D1-4721-9C42-36ADF657D75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4A6FBE-9D1A-4F5E-8957-3E02CC7F5335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431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B754C7-361E-4BE0-A77B-8887CF467AC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739EA46-1377-457B-A3B8-52280502263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57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5FFF44-A5FD-4FC2-8B75-24071317556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4B78C5-03CB-4720-82E2-AD85C2DA6DD0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28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18436E-083F-4236-BBD2-934CA3E6FD0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C5486D-9BBD-4B72-BA31-71AD8C9FCFD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80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6FA67-5EC8-487E-A72E-676F7F4B37C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4D36AF-FEEF-42C6-AA0A-BA50C68831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52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DB356D-324E-41CA-A860-7E8C3ABE42B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346609-530A-4CB8-AEAF-57D7CCFC37A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097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A44BD-3EA7-4A1B-8C02-FF56250D954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D52C-975A-4422-918F-D24828AD622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4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6D313E-CC42-43B6-AABE-60A836D53E9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7C850F-C09E-49A6-AE33-8CEB4648B3A6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9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75009-F614-414F-BE36-A76A952B2DD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6EA6E2-26EC-464D-8C3A-125E08C337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35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DD1181-D29E-4EED-948F-F5BFF2B73843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668599-7509-4D9C-B676-907A6038002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88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5512E9-BF9F-46F8-AE21-E57CF2E2B2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893E4C-F110-442D-BCB6-EB689C56DD0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216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DB77D0-56CF-4820-A45C-02AF68CA86B0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20F9FE-5286-496D-B149-C0D87456365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76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69B3AA-0185-465F-8821-DBFF83F5F5E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39E628-93D2-4024-8201-9956DC9C33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84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769CB6-4233-4F81-AEC0-CC8F51C8E33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85E858-049C-4A9C-8436-7C33FD0B8C5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0874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77E2D-CF4A-46DC-A8AE-5A1D07FD872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D2C2F-7C75-412F-A04C-E6D8DA6C25F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365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C84BFF-FA1B-40B1-979E-3106D737A33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55C660-A172-437A-AEB6-B2674D3CE8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6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B2FE99-2908-4785-A7E9-4167E7793732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983927-1DA2-47BF-908A-33B58B898B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10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D4C7D0-E640-4871-B106-182AB8FFE2D7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1B1FB9-6DFD-4C22-8929-711E927591C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640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2E2D5-4913-46E9-9348-CBF22886EEF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B1088B-10FE-4C87-8916-61DE3DD4514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8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B8F929-D6E3-4C04-BD38-B8D4D56BDBD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C8C1D-87F6-4698-A204-70DD78CBE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09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19E42-2F1C-4095-876C-4698DA3D973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B804C6-9480-4400-9B09-9C03B421AE5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0468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C5639-736D-4D54-A775-12DE45AEDEE0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8787BB4-2DAE-40DD-991D-F324028ADEA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76375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6DC8F-4957-4868-9216-F50A653EAD7E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E92FF-47E9-4D1A-A286-F1B5181ED01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262663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112B-AF54-4113-92ED-E333A53AE3CF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79C6373A-A1FF-4BB2-8FEA-6113663156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374846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8FCA9-BE22-43B3-A38F-9990F50856AD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B7072-220D-4499-AD5D-12296678E46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802978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56BE-2874-4DB4-8598-487E62977525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65E64-1C97-4916-A1F3-D612593DD78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730072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17D92-72EA-4CE2-B29C-D38EC65B7F5A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753E4-12C4-4158-9FCB-D6DB3A82FC6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7650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81BB3E-63BD-413F-BE4E-627AD099F6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4C7E0A-5B8B-4235-8577-EF25D75F517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1288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5EC42-D5CB-4CEA-895F-D5D02FA78836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89CDE-32D6-4FEB-8D2F-E8847FD8BCE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243497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F7EDC-868A-489F-BBF3-3FD3CB099811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F99E7-49E7-44CB-9DE9-68E702B8A89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434139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EA6B9-720C-415D-BA45-1273FFEED88C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fld id="{C6D752FB-7473-421C-A9D8-70E64E4024A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812652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52882-10FE-497A-B44C-4E5F5B8B17F3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995FD-9142-452E-8A75-9348A9A0138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116168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89B4E-80F4-4E8D-9029-07D5088FCD2B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57D1F-F62F-4DAB-B8C4-5DD58975449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2100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B25ADE-8F93-4A84-8086-C2B9F1894165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DAE5CD-EBF8-4DBE-927F-5D6F9464A40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3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7E97-B7FD-4545-B103-416FA8ADC83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1B0B9F-B5B8-436D-AD45-27E485804AE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4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915CBB-7EA3-4340-ADC5-069BE1A9777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C54C6B-D608-4E15-BE80-0EB9C041623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C5EC0E-C1AA-4EFF-A5B5-2061954A9A5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4AF37B-76A8-43AA-84C1-8AA6BB86099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27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64F3A3-617F-47E7-B6EB-DD6B18E1B58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2E0439-10CD-4DBB-9088-CFDF2BB051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2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2F42B2-0B18-4F73-A337-EFA5DFA087C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33B9A5-511A-42B9-B56F-B644959A16B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69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1E2E3-611A-4DA6-881B-F422C05101E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1720E7-DE3B-4965-9F5A-4C3A5A73382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215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8877E0-600D-4CD2-B98E-C665873AF76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10/27/2021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6E2DB4-CEC2-49EB-A184-E2B1AAB519C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298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AD6236B-0088-4A67-A53D-83D7F529FB12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9991CC5D-098E-4497-8768-D9496AE07909}" type="slidenum">
              <a:rPr lang="en-US" altLang="ru-RU"/>
              <a:pPr/>
              <a:t>‹#›</a:t>
            </a:fld>
            <a:endParaRPr lang="en-US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204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marketing/missiya-organizacii.html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3535362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ТЕМА:  </a:t>
            </a: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ЛИДЕРСТВО И РУКОВОДСТВО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676400" y="152400"/>
            <a:ext cx="8839200" cy="6553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лидерства на формальное и неформальное является, пожалуй, основной.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Обязательное условие лидерства – обладание властью в конкретных формальных или неформальных организациях самых разных уровней и масштаба.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Понятно, что формализованная власть лидера закрепляется законодательно. Неформальная власть установлена соответствующими неформальными нормами, которые признаются всеми членами группы. Однако в обоих случаях необходимым условием является морально-психологическая, социальная и эмоциональная поддержка лидера членами сообщества.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2531" name="Содержимое 44"/>
          <p:cNvSpPr>
            <a:spLocks noGrp="1"/>
          </p:cNvSpPr>
          <p:nvPr>
            <p:ph idx="1"/>
          </p:nvPr>
        </p:nvSpPr>
        <p:spPr>
          <a:xfrm>
            <a:off x="1828800" y="1143000"/>
            <a:ext cx="8686800" cy="4038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987732" y="587829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2. Стили руководства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endParaRPr lang="ru-RU" sz="3200" b="1" dirty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	</a:t>
            </a:r>
            <a:endParaRPr lang="ru-RU" sz="3200" b="1" dirty="0" smtClean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	Стиль </a:t>
            </a: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руководства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 — манера поведения руководителя по отношению к подчиненным, чтобы оказать на них влияние и побудить к достижению </a:t>
            </a:r>
            <a:r>
              <a:rPr lang="ru-RU" sz="3200" dirty="0">
                <a:solidFill>
                  <a:prstClr val="black"/>
                </a:solidFill>
                <a:latin typeface="Arial" charset="0"/>
                <a:hlinkClick r:id="rId2" tooltip="Цели организации"/>
              </a:rPr>
              <a:t>целей организации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.</a:t>
            </a:r>
            <a:endParaRPr lang="ru-RU" sz="3200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2183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76400" y="152401"/>
          <a:ext cx="8839200" cy="6557988"/>
        </p:xfrm>
        <a:graphic>
          <a:graphicData uri="http://schemas.openxmlformats.org/drawingml/2006/table">
            <a:tbl>
              <a:tblPr/>
              <a:tblGrid>
                <a:gridCol w="229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7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82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Параметры взаимодействия с подчиненными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Одномерные стили руководства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Авторитарный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Демократический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Нейтральный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принятие решений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единолично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после обсуждения в группе.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сами собой (кем-то в группе) или по указанию руководства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доведения решения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приказы, распоряжения, команды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предложения, советы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просьбы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ответственности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берет полностью на себя или полностью перекладывает на подчиненных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 ответственность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снимает с себя всякую ответственность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инициативе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подавляется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поощряется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отдается в руки подчиненных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квалифицированным кадрам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задавить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максимально эффективно их использовать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отпускает их в “свободное плаванье”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недостаткам собственных знаний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недостатков нет “и не может быть по определению”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постоянно повышает свою квалификацию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“большого значения”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стиль общения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“держит дистанцию”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поддерживает дружеское общение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избегает общения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отношений с подчиненными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зависимости от настроения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манера поведения со всеми как с равными коллегами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мягкая манера поведения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дисциплине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жесткая формализованная дисциплины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сторонник дисциплины “разумной достаточности”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формально-попустительское отношение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44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моральному воздействию на подчиненных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неотвратимость наказание - основной метод стимулирования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использовать различные методы поощрения и наказания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безразличное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4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На основе теорий 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разработаны и другие, которые представляют собой различные сочетания вышеприведенных. В западном бизнесе популярна также теория "управленческой решетки", разработанная Р.Блейком и Дж.Мутоном. Они указывали, что трудовая деятельность разворачивается в силовом поле между производством и человеком. Первая силовая линия определяет отношение руководителя к производству. Вторая линия (вертикальная) определяет отношение руководителя к человеку (улучшение условий труда, учет желаний, потребностей и т.д.).</a:t>
            </a:r>
          </a:p>
        </p:txBody>
      </p:sp>
    </p:spTree>
    <p:extLst>
      <p:ext uri="{BB962C8B-B14F-4D97-AF65-F5344CB8AC3E}">
        <p14:creationId xmlns:p14="http://schemas.microsoft.com/office/powerpoint/2010/main" val="4760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752600" y="59436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2600" b="1" dirty="0">
                <a:solidFill>
                  <a:prstClr val="black"/>
                </a:solidFill>
                <a:latin typeface="Arial" charset="0"/>
              </a:rPr>
              <a:t>	Рисунок – Многомерный стиль руководства</a:t>
            </a:r>
            <a:endParaRPr lang="ru-RU" sz="2600" dirty="0">
              <a:solidFill>
                <a:prstClr val="black"/>
              </a:solidFill>
              <a:latin typeface="Constantia"/>
            </a:endParaRPr>
          </a:p>
        </p:txBody>
      </p:sp>
      <p:pic>
        <p:nvPicPr>
          <p:cNvPr id="25604" name="Содержимое 6" descr="http://www.grandars.ru/images/1/review/id/1109/c3caf9130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762000"/>
            <a:ext cx="6858000" cy="4876800"/>
          </a:xfrm>
        </p:spPr>
      </p:pic>
    </p:spTree>
    <p:extLst>
      <p:ext uri="{BB962C8B-B14F-4D97-AF65-F5344CB8AC3E}">
        <p14:creationId xmlns:p14="http://schemas.microsoft.com/office/powerpoint/2010/main" val="29182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8"/>
          <p:cNvSpPr>
            <a:spLocks noGrp="1"/>
          </p:cNvSpPr>
          <p:nvPr>
            <p:ph idx="1"/>
          </p:nvPr>
        </p:nvSpPr>
        <p:spPr>
          <a:xfrm>
            <a:off x="1676400" y="228600"/>
            <a:ext cx="8763000" cy="64008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1.1 — руководитель ни о чем не заботится, работает так, чтобы не быть уволенным. Такой стиль считается чисто теоретическим.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9.1 — стиль жесткого администрирования, при котором для руководителя единственной целью является производственный результат.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1.9 — либеральный или пассивный стиль руководства. В данном случае основное внимание руководитель уделяет человеческим отношениям.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5.5 находится в середине "управленческой решетки". При таком компромиссе достигаются средние результаты труда, не может быть резкого прорыва вперед. В то же время такой стиль руководства способствует стабильности и бесконфликтности.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9.9 считается наиболее эффективным. Руководитель старается так построить работу своих подчиненных, чтобы они видели в ней возможности самореализации и подтверждения собственной значимости. Цели производства определяются совместно с сотрудниками.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7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8"/>
          <p:cNvSpPr txBox="1">
            <a:spLocks/>
          </p:cNvSpPr>
          <p:nvPr/>
        </p:nvSpPr>
        <p:spPr bwMode="auto">
          <a:xfrm>
            <a:off x="1752600" y="457201"/>
            <a:ext cx="86868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Властные ресурсы лидера как ключевой инструмент управления командой</a:t>
            </a:r>
          </a:p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endParaRPr lang="ru-RU" sz="2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Власть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руководителей в бизнес–организациях является главной административно-психологической силой, которая определяет их доминирование над работниками. </a:t>
            </a: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	Она может проявляться </a:t>
            </a:r>
            <a:r>
              <a:rPr lang="ru-RU" sz="28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непосредственно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(психологическое давление на работников) и </a:t>
            </a:r>
            <a:r>
              <a:rPr lang="ru-RU" sz="28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опосредованно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(психологическое влияние на них). </a:t>
            </a:r>
            <a:endParaRPr lang="ru-RU" sz="2800" dirty="0">
              <a:solidFill>
                <a:prstClr val="black"/>
              </a:solidFill>
              <a:latin typeface="Arial" charset="0"/>
            </a:endParaRPr>
          </a:p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dirty="0">
                <a:solidFill>
                  <a:prstClr val="black"/>
                </a:solidFill>
                <a:latin typeface="Arial" charset="0"/>
              </a:rPr>
              <a:t> </a:t>
            </a:r>
            <a:endParaRPr lang="ru-RU" sz="3200" dirty="0">
              <a:solidFill>
                <a:srgbClr val="04617B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0770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8"/>
          <p:cNvSpPr>
            <a:spLocks noGrp="1"/>
          </p:cNvSpPr>
          <p:nvPr>
            <p:ph idx="1"/>
          </p:nvPr>
        </p:nvSpPr>
        <p:spPr>
          <a:xfrm>
            <a:off x="1828800" y="228600"/>
            <a:ext cx="8686800" cy="54102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Для успешного влияния на мотивационный мир других людей, лидер должен иметь в своем распоряжении так называемые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власти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те ресурсы, которые способствуют реализации мотиваций. Перечислим основные из них: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поощрения;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наказания;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легитимности;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признания;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уверенности;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информированности;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финансирования;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компетентности;</a:t>
            </a:r>
          </a:p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структурированности.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Властный ресурс </a:t>
            </a:r>
            <a:r>
              <a:rPr lang="ru-RU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поощрения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тем, в какой степени лидер в состоянии удовлетворить потребности членов группы, включая как материальные, так и нематериальные.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Противоположный ресурс </a:t>
            </a:r>
            <a:r>
              <a:rPr lang="ru-RU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наказания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возможности лидера применять негативные санкции по отношению к людям в случае нарушения установленного порядка функционирования группы.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Легитимность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выражается в способности лидера таким образом скоординировать и регламентировать деятельность членов группы для достижения наилучших результатов, чтобы это воздействие воспринималось ими как полномочное.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09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признания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мерой идентификации членами группы себя с лидером относительно тех его качеств, которые являются для них наиболее привлекательными и которые мотивируют их к достижению целей.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Уверенность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лидера также выступает важным властным ресурсом и проявляется в формировании у членов группы понимания о том, что лидер никогда не ошибается.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Ресурс </a:t>
            </a:r>
            <a:r>
              <a:rPr lang="ru-RU" altLang="ru-RU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информированности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способность лидера обладать такой информацией, которая недоступна для других членов группы или помогает лидеру принимать неординарные управленческие решения. </a:t>
            </a:r>
            <a:endParaRPr lang="ru-RU" altLang="ru-RU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3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4"/>
          <p:cNvSpPr>
            <a:spLocks noGrp="1"/>
          </p:cNvSpPr>
          <p:nvPr>
            <p:ph idx="1"/>
          </p:nvPr>
        </p:nvSpPr>
        <p:spPr>
          <a:xfrm>
            <a:off x="1828800" y="457200"/>
            <a:ext cx="8686800" cy="5257800"/>
          </a:xfrm>
        </p:spPr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1. Общее понятие о лидерстве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2. Стили руководства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3. Властные ресурсы лидера как ключевой инструмент управления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командой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4. Функциональные роли лидера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4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752600" y="304800"/>
            <a:ext cx="8915400" cy="60960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финансирования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также имеет мотивационную силу в случае, когда члены группы находятся в финансовой зависимости от лидера (например, финансирование проекта).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Компетентность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лидера является одним из ключевых ресурсов, поскольку позволяет использовать квалифицированные сведения для достижения целей деятельности группы.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Ресурс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структурированности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способность лидера целесообразно и рационально распределять властные полномочия между членами группы.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1490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роли лидера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Раскрытие сущности понятия «лидерство» невозможно без рассмотрения многообразных функциональных ролей, которые выполняет лидер в той или иной группе.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Набор таких ролей может зависеть от множества факторов и условий, которые определяются особенностями самой группой, стилем руководства, личностными характеристиками лидера и обстоятельствами внешней среды. </a:t>
            </a:r>
          </a:p>
        </p:txBody>
      </p:sp>
    </p:spTree>
    <p:extLst>
      <p:ext uri="{BB962C8B-B14F-4D97-AF65-F5344CB8AC3E}">
        <p14:creationId xmlns:p14="http://schemas.microsoft.com/office/powerpoint/2010/main" val="555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7"/>
          <p:cNvSpPr>
            <a:spLocks noGrp="1"/>
          </p:cNvSpPr>
          <p:nvPr>
            <p:ph idx="1"/>
          </p:nvPr>
        </p:nvSpPr>
        <p:spPr>
          <a:xfrm>
            <a:off x="1752600" y="5715001"/>
            <a:ext cx="8686800" cy="517525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b="1" smtClean="0"/>
              <a:t>Рисунок – Функциональные роли лидера</a:t>
            </a:r>
          </a:p>
        </p:txBody>
      </p:sp>
      <p:sp>
        <p:nvSpPr>
          <p:cNvPr id="20483" name="Rectangle 2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grpSp>
        <p:nvGrpSpPr>
          <p:cNvPr id="20484" name="Group 1"/>
          <p:cNvGrpSpPr>
            <a:grpSpLocks noChangeAspect="1"/>
          </p:cNvGrpSpPr>
          <p:nvPr/>
        </p:nvGrpSpPr>
        <p:grpSpPr bwMode="auto">
          <a:xfrm>
            <a:off x="2514600" y="685801"/>
            <a:ext cx="7162800" cy="4792663"/>
            <a:chOff x="2362" y="10770"/>
            <a:chExt cx="7200" cy="4819"/>
          </a:xfrm>
        </p:grpSpPr>
        <p:sp>
          <p:nvSpPr>
            <p:cNvPr id="20485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362" y="10770"/>
              <a:ext cx="7200" cy="4819"/>
            </a:xfrm>
            <a:prstGeom prst="rect">
              <a:avLst/>
            </a:prstGeom>
            <a:solidFill>
              <a:srgbClr val="DDD8C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714" name="Oval 18"/>
            <p:cNvSpPr>
              <a:spLocks noChangeArrowheads="1"/>
            </p:cNvSpPr>
            <p:nvPr/>
          </p:nvSpPr>
          <p:spPr bwMode="auto">
            <a:xfrm>
              <a:off x="5057" y="12587"/>
              <a:ext cx="1870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ЛИДЕР</a:t>
              </a:r>
              <a:endParaRPr lang="en-US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713" name="Oval 17"/>
            <p:cNvSpPr>
              <a:spLocks noChangeArrowheads="1"/>
            </p:cNvSpPr>
            <p:nvPr/>
          </p:nvSpPr>
          <p:spPr bwMode="auto">
            <a:xfrm>
              <a:off x="5059" y="10912"/>
              <a:ext cx="1869" cy="1133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Координатор</a:t>
              </a:r>
            </a:p>
          </p:txBody>
        </p:sp>
        <p:sp>
          <p:nvSpPr>
            <p:cNvPr id="29712" name="Oval 16"/>
            <p:cNvSpPr>
              <a:spLocks noChangeArrowheads="1"/>
            </p:cNvSpPr>
            <p:nvPr/>
          </p:nvSpPr>
          <p:spPr bwMode="auto">
            <a:xfrm>
              <a:off x="6927" y="11338"/>
              <a:ext cx="1870" cy="1133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Планировщик</a:t>
              </a:r>
            </a:p>
          </p:txBody>
        </p:sp>
        <p:sp>
          <p:nvSpPr>
            <p:cNvPr id="29711" name="Oval 15"/>
            <p:cNvSpPr>
              <a:spLocks noChangeArrowheads="1"/>
            </p:cNvSpPr>
            <p:nvPr/>
          </p:nvSpPr>
          <p:spPr bwMode="auto">
            <a:xfrm>
              <a:off x="7414" y="12587"/>
              <a:ext cx="1869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Политик</a:t>
              </a:r>
            </a:p>
          </p:txBody>
        </p:sp>
        <p:sp>
          <p:nvSpPr>
            <p:cNvPr id="29710" name="Oval 14"/>
            <p:cNvSpPr>
              <a:spLocks noChangeArrowheads="1"/>
            </p:cNvSpPr>
            <p:nvPr/>
          </p:nvSpPr>
          <p:spPr bwMode="auto">
            <a:xfrm>
              <a:off x="2946" y="12587"/>
              <a:ext cx="1870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Психолог</a:t>
              </a:r>
            </a:p>
          </p:txBody>
        </p:sp>
        <p:sp>
          <p:nvSpPr>
            <p:cNvPr id="29709" name="Oval 13"/>
            <p:cNvSpPr>
              <a:spLocks noChangeArrowheads="1"/>
            </p:cNvSpPr>
            <p:nvPr/>
          </p:nvSpPr>
          <p:spPr bwMode="auto">
            <a:xfrm>
              <a:off x="3189" y="11338"/>
              <a:ext cx="1869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Символ</a:t>
              </a:r>
            </a:p>
          </p:txBody>
        </p:sp>
        <p:sp>
          <p:nvSpPr>
            <p:cNvPr id="29708" name="Oval 12"/>
            <p:cNvSpPr>
              <a:spLocks noChangeArrowheads="1"/>
            </p:cNvSpPr>
            <p:nvPr/>
          </p:nvSpPr>
          <p:spPr bwMode="auto">
            <a:xfrm>
              <a:off x="5059" y="14215"/>
              <a:ext cx="1870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Коммуникатор</a:t>
              </a:r>
            </a:p>
          </p:txBody>
        </p:sp>
        <p:sp>
          <p:nvSpPr>
            <p:cNvPr id="29707" name="Oval 11"/>
            <p:cNvSpPr>
              <a:spLocks noChangeArrowheads="1"/>
            </p:cNvSpPr>
            <p:nvPr/>
          </p:nvSpPr>
          <p:spPr bwMode="auto">
            <a:xfrm>
              <a:off x="7033" y="13870"/>
              <a:ext cx="1870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Эксперт</a:t>
              </a:r>
            </a:p>
          </p:txBody>
        </p:sp>
        <p:sp>
          <p:nvSpPr>
            <p:cNvPr id="29706" name="Oval 10"/>
            <p:cNvSpPr>
              <a:spLocks noChangeArrowheads="1"/>
            </p:cNvSpPr>
            <p:nvPr/>
          </p:nvSpPr>
          <p:spPr bwMode="auto">
            <a:xfrm>
              <a:off x="3096" y="13870"/>
              <a:ext cx="1870" cy="1132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Мотиватор</a:t>
              </a:r>
            </a:p>
          </p:txBody>
        </p:sp>
        <p:cxnSp>
          <p:nvCxnSpPr>
            <p:cNvPr id="20495" name="AutoShape 9"/>
            <p:cNvCxnSpPr>
              <a:cxnSpLocks noChangeShapeType="1"/>
            </p:cNvCxnSpPr>
            <p:nvPr/>
          </p:nvCxnSpPr>
          <p:spPr bwMode="auto">
            <a:xfrm flipV="1">
              <a:off x="5993" y="12057"/>
              <a:ext cx="1" cy="51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6" name="AutoShape 8"/>
            <p:cNvCxnSpPr>
              <a:cxnSpLocks noChangeShapeType="1"/>
            </p:cNvCxnSpPr>
            <p:nvPr/>
          </p:nvCxnSpPr>
          <p:spPr bwMode="auto">
            <a:xfrm flipV="1">
              <a:off x="6654" y="12316"/>
              <a:ext cx="548" cy="42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7" name="AutoShape 7"/>
            <p:cNvCxnSpPr>
              <a:cxnSpLocks noChangeShapeType="1"/>
            </p:cNvCxnSpPr>
            <p:nvPr/>
          </p:nvCxnSpPr>
          <p:spPr bwMode="auto">
            <a:xfrm>
              <a:off x="6940" y="13152"/>
              <a:ext cx="462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8" name="AutoShape 6"/>
            <p:cNvCxnSpPr>
              <a:cxnSpLocks noChangeShapeType="1"/>
            </p:cNvCxnSpPr>
            <p:nvPr/>
          </p:nvCxnSpPr>
          <p:spPr bwMode="auto">
            <a:xfrm>
              <a:off x="6654" y="13564"/>
              <a:ext cx="653" cy="46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9" name="AutoShape 5"/>
            <p:cNvCxnSpPr>
              <a:cxnSpLocks noChangeShapeType="1"/>
            </p:cNvCxnSpPr>
            <p:nvPr/>
          </p:nvCxnSpPr>
          <p:spPr bwMode="auto">
            <a:xfrm>
              <a:off x="5993" y="13729"/>
              <a:ext cx="1" cy="47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0" name="AutoShape 4"/>
            <p:cNvCxnSpPr>
              <a:cxnSpLocks noChangeShapeType="1"/>
            </p:cNvCxnSpPr>
            <p:nvPr/>
          </p:nvCxnSpPr>
          <p:spPr bwMode="auto">
            <a:xfrm flipH="1">
              <a:off x="4692" y="13564"/>
              <a:ext cx="640" cy="46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1" name="AutoShape 3"/>
            <p:cNvCxnSpPr>
              <a:cxnSpLocks noChangeShapeType="1"/>
            </p:cNvCxnSpPr>
            <p:nvPr/>
          </p:nvCxnSpPr>
          <p:spPr bwMode="auto">
            <a:xfrm flipH="1">
              <a:off x="4827" y="13152"/>
              <a:ext cx="22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2" name="AutoShape 2"/>
            <p:cNvCxnSpPr>
              <a:cxnSpLocks noChangeShapeType="1"/>
            </p:cNvCxnSpPr>
            <p:nvPr/>
          </p:nvCxnSpPr>
          <p:spPr bwMode="auto">
            <a:xfrm flipH="1" flipV="1">
              <a:off x="4784" y="12316"/>
              <a:ext cx="548" cy="42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9821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координатор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Это, пожалуй, одна из основных ролей лидера, поскольку он должен руководить деятельностью группы в соответствии с разработанной им или коллективом деловой политикой. Эта функция проявляется в делегировании некоторых полномочий членам группы и контроле выполнения заданий.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планировщик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Как правило, лидер выполняет основные функции менеджера, основной из которых является планирование.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политик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Одной из основных задач лидера является установление целей деятельности группы и методов их достижения, а также основных норм поведения людей в группе в соответствии с заданными целями.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8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эксперт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. С помощью этой роли зачастую и определяется неформальный лидер группы, так как люди постоянно обращаются к нему за помощью. Лидер должен обладать большим количеством знаний и навыков, чтобы использовать их при управлении группой.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коммуникатор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. Данная функциональная роль может объединять в себе и представительство группы во внешней среде путем налаживания коммуникативных связей с окружающими, и регулирование взаимоотношений между членами внутри группы, что выступает основой слаженной командной работы.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мотиватор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. Эта функциональная роль лидера обеспечивает контроль над деятельностью членов группы. С точки зрения членов группы это важная задача, поскольку система поощрений и наказаний играет важную роль в обеспечении эффективности работы группы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45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психолог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Лидер должен разрешать и улаживать возникающие внутригрупповые и межличностные конфликты, а также в лучшем случае – предупреждать их возникновение.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 – символ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Группы с большой степенью сплоченности стремятся к внутренним и внешним отличиям от остальных. Члены таких групп используют различные знаки отличия. Лидеры, выступая ядром таких групп, становятся их символом.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8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Представим формы руководства персоналом как пересечение двух характеристик: подчинения формальному компоненту власти и подчинения неформальному (эмоционально-личностному) воздействию (рисунок).</a:t>
            </a: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6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3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pic>
        <p:nvPicPr>
          <p:cNvPr id="25603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685800"/>
            <a:ext cx="809466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579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квадрант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- отсутствие власти: субъект управления не располагает или практически не располагает действенными формальными компонентами власти, а также у него нет личностного ресурса эмоционального воздействия. В этом случае нет ни лидерства, ни руководства, а у людей нет никаких оснований для подчинения. Это безнадежная управленческая ситуация.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		Второй квадрант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- неформальное лидерство: субъект управления не располагает или практически не располагает формальными ресурсами власти, но обладает выраженными личностными характеристиками, дающими ему широкие возможности для неформального влияния. В организации это может быть либо реально неформальный лидер, либо формальный руководитель, но не имеющий возможности оперативно поощрять сотрудников или применять санкции. </a:t>
            </a:r>
          </a:p>
        </p:txBody>
      </p:sp>
    </p:spTree>
    <p:extLst>
      <p:ext uri="{BB962C8B-B14F-4D97-AF65-F5344CB8AC3E}">
        <p14:creationId xmlns:p14="http://schemas.microsoft.com/office/powerpoint/2010/main" val="228182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8"/>
          <p:cNvSpPr>
            <a:spLocks noGrp="1"/>
          </p:cNvSpPr>
          <p:nvPr>
            <p:ph idx="1"/>
          </p:nvPr>
        </p:nvSpPr>
        <p:spPr>
          <a:xfrm>
            <a:off x="1676400" y="228600"/>
            <a:ext cx="8763000" cy="64008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квадрант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- администрирование, субъект управления располагает значительными формальными ресурсами власти, но не имеет или практически не имеет личностного влияния на персонал. Ситуация распространена в государственных структурах. Управление носит бюрократический характер. Руководитель постоянно озабочен возможностью появления сотрудника, имеющего выраженные личностные лидерские качества и, как следствие, своей замены, стремится не допускать подобной ситуации. Результат - невысокая эффективность, отсутствие ярких личностей.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квадрант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организационное лидерство, субъект управления располагает значительными ресурсами формального и неформального воздействий. Это оптимальная ситуация, к которой стремится менеджмент, поскольку в этом случае обеспечены и высокая эффективность, и хороший психологический климат в организации (структурном подразделении).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077578"/>
              </p:ext>
            </p:extLst>
          </p:nvPr>
        </p:nvGraphicFramePr>
        <p:xfrm>
          <a:off x="1676400" y="1204657"/>
          <a:ext cx="8686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8"/>
          <p:cNvSpPr txBox="1">
            <a:spLocks/>
          </p:cNvSpPr>
          <p:nvPr/>
        </p:nvSpPr>
        <p:spPr bwMode="auto">
          <a:xfrm>
            <a:off x="1676400" y="4770437"/>
            <a:ext cx="86868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i="1" dirty="0">
                <a:solidFill>
                  <a:prstClr val="black"/>
                </a:solidFill>
                <a:latin typeface="Arial" charset="0"/>
              </a:rPr>
              <a:t>Лидерство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 – это власть одного или группы индивидов, осуществляемая в определенных условиях. </a:t>
            </a:r>
            <a:endParaRPr lang="ru-RU" sz="3200" dirty="0">
              <a:solidFill>
                <a:srgbClr val="04617B"/>
              </a:solidFill>
              <a:latin typeface="Constanti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77410" y="330702"/>
            <a:ext cx="7370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1. ОБЩЕЕ ПОНЯТИЕ О ЛИДЕРСТВЕ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353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8"/>
          <p:cNvSpPr>
            <a:spLocks noGrp="1"/>
          </p:cNvSpPr>
          <p:nvPr>
            <p:ph idx="1"/>
          </p:nvPr>
        </p:nvSpPr>
        <p:spPr>
          <a:xfrm>
            <a:off x="1676400" y="228600"/>
            <a:ext cx="8763000" cy="64008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 наиболее значимым отличительным чертам современных руководителей принято относить наличие высоких целей, стремление к лидерству, способность к обучению, честность и уверенность в себе. Если объединять все эти качества в укрупненные группы, то можно их сформулировать следующим образом: технические, человеческие, концептуальные. В конечном итоге только оптимальное сочетание этих характеристик позволяет человеку добиваться лидерства в коллективах различного масштаба. </a:t>
            </a:r>
          </a:p>
        </p:txBody>
      </p:sp>
    </p:spTree>
    <p:extLst>
      <p:ext uri="{BB962C8B-B14F-4D97-AF65-F5344CB8AC3E}">
        <p14:creationId xmlns:p14="http://schemas.microsoft.com/office/powerpoint/2010/main" val="371984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6278562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СПАСИБО ЗА ВНИМАНИЕ!</a:t>
            </a: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2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05000" y="990600"/>
          <a:ext cx="83820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 rowSpan="5"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ЛИДЕРСТВО</a:t>
                      </a:r>
                      <a:endParaRPr lang="ru-RU" sz="5400" dirty="0"/>
                    </a:p>
                  </a:txBody>
                  <a:tcPr vert="vert"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это власть одного или группы индивидов, осуществляемая в определенных условиях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конкретный социальный статус, характеризующий руководящую должность, наделенную управленческими полномочиями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 воздействия на других людей посредством определенных присущих лидеру качеств  и полученных привилегий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неформальное влияние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качество человека, символизирующее образец поведения в группе, способствующий укреплению общности, сплоченности в коллективе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0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  <a:r>
              <a:rPr lang="ru-RU" altLang="ru-RU" sz="300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влияния на достижение поставленных целей другими людьми (членами группы) индивида, обладающего такими личностными характеристиками и качествами, которые выделяют его из толпы и позволяют воздействовать на окружающих людей. </a:t>
            </a:r>
            <a:endParaRPr lang="ru-RU" altLang="ru-RU" sz="36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7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                                       Свойство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3810000" y="1295400"/>
            <a:ext cx="12954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934200" y="1295400"/>
            <a:ext cx="1143000" cy="609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336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Представляет собой в первую очередь влияние лидера на членов группы с целью координации их деятельности и достижения общих целей, а также  влияние на разработку целей и задач функционирования группы, на поведение членов группы и эффективность деятельности, на взаимодействие членов группы и организационную культуру в целом.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770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Учитываются характеристики и личные качества человека, который оказывает влияние на членов группы. Среди наиболее важных характеристик лидера в данном контексте можно выделить физическую и эмоциональную устойчивость, энтузиазм,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креативность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профессионализм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др.</a:t>
                      </a:r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686800" cy="5867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Следует отличать понятия «лидер» и «руководитель».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Мы рассматриваем эти понятия в аспекте формальности или </a:t>
            </a:r>
            <a:r>
              <a:rPr lang="ru-RU" sz="3200" dirty="0" err="1"/>
              <a:t>неформальности</a:t>
            </a:r>
            <a:r>
              <a:rPr lang="ru-RU" sz="3200" dirty="0"/>
              <a:t> взаимодействия руководителя (лидера) с членами группы.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8"/>
          <p:cNvSpPr>
            <a:spLocks noGrp="1"/>
          </p:cNvSpPr>
          <p:nvPr>
            <p:ph idx="1"/>
          </p:nvPr>
        </p:nvSpPr>
        <p:spPr>
          <a:xfrm>
            <a:off x="1752600" y="5486401"/>
            <a:ext cx="8686800" cy="563563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b="1" smtClean="0"/>
              <a:t>Рисунок – Отличия руководителя от лидера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pic>
        <p:nvPicPr>
          <p:cNvPr id="12291" name="Схе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78"/>
          <a:stretch>
            <a:fillRect/>
          </a:stretch>
        </p:blipFill>
        <p:spPr bwMode="auto">
          <a:xfrm>
            <a:off x="1905000" y="1371600"/>
            <a:ext cx="8534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29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8"/>
          <p:cNvSpPr>
            <a:spLocks noGrp="1"/>
          </p:cNvSpPr>
          <p:nvPr>
            <p:ph idx="1"/>
          </p:nvPr>
        </p:nvSpPr>
        <p:spPr>
          <a:xfrm>
            <a:off x="1981200" y="152400"/>
            <a:ext cx="8534400" cy="6248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52400"/>
          <a:ext cx="91440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664</Words>
  <Application>Microsoft Office PowerPoint</Application>
  <PresentationFormat>Широкоэкранный</PresentationFormat>
  <Paragraphs>177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31</vt:i4>
      </vt:variant>
    </vt:vector>
  </HeadingPairs>
  <TitlesOfParts>
    <vt:vector size="40" baseType="lpstr">
      <vt:lpstr>Arial</vt:lpstr>
      <vt:lpstr>Calibri</vt:lpstr>
      <vt:lpstr>Constantia</vt:lpstr>
      <vt:lpstr>Times New Roman</vt:lpstr>
      <vt:lpstr>Wingdings 2</vt:lpstr>
      <vt:lpstr>Поток</vt:lpstr>
      <vt:lpstr>1_Поток</vt:lpstr>
      <vt:lpstr>2_Поток</vt:lpstr>
      <vt:lpstr>3_Поток</vt:lpstr>
      <vt:lpstr>ТЕМА:  ЛИДЕРСТВО И РУКОВОДСТВО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ЛИДЕРСТВО И РУКОВОДСТВО</dc:title>
  <dc:creator>Ольга</dc:creator>
  <cp:lastModifiedBy>Олька</cp:lastModifiedBy>
  <cp:revision>3</cp:revision>
  <dcterms:created xsi:type="dcterms:W3CDTF">2018-09-25T07:24:26Z</dcterms:created>
  <dcterms:modified xsi:type="dcterms:W3CDTF">2021-10-27T05:13:55Z</dcterms:modified>
</cp:coreProperties>
</file>